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1" r:id="rId3"/>
    <p:sldId id="258" r:id="rId4"/>
    <p:sldId id="265" r:id="rId5"/>
    <p:sldId id="260" r:id="rId6"/>
    <p:sldId id="259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Káº¿t quáº£ hÃ¬nh áº£nh cho ssd controller">
            <a:extLst>
              <a:ext uri="{FF2B5EF4-FFF2-40B4-BE49-F238E27FC236}">
                <a16:creationId xmlns:a16="http://schemas.microsoft.com/office/drawing/2014/main" id="{BCACE3AC-78C1-414A-9717-F8A381136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391" y="2245455"/>
            <a:ext cx="7441308" cy="4612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106DD5-9495-4DD1-9679-46EAE473A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CHIP CONTROLLER: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39659A-DF8D-47EC-B183-3770EE0CD5CA}"/>
              </a:ext>
            </a:extLst>
          </p:cNvPr>
          <p:cNvSpPr txBox="1"/>
          <p:nvPr/>
        </p:nvSpPr>
        <p:spPr>
          <a:xfrm>
            <a:off x="634133" y="5795937"/>
            <a:ext cx="6289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flash NAND</a:t>
            </a:r>
          </a:p>
        </p:txBody>
      </p:sp>
      <p:pic>
        <p:nvPicPr>
          <p:cNvPr id="2050" name="Picture 2" descr="Káº¿t quáº£ hÃ¬nh áº£nh cho transistor">
            <a:extLst>
              <a:ext uri="{FF2B5EF4-FFF2-40B4-BE49-F238E27FC236}">
                <a16:creationId xmlns:a16="http://schemas.microsoft.com/office/drawing/2014/main" id="{37C2B099-BDB8-48FB-8783-179B7DB8B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3034" y="3035549"/>
            <a:ext cx="2610428" cy="2610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BE281A-B229-49A4-89BD-4A85F4811ACC}"/>
              </a:ext>
            </a:extLst>
          </p:cNvPr>
          <p:cNvSpPr txBox="1"/>
          <p:nvPr/>
        </p:nvSpPr>
        <p:spPr>
          <a:xfrm>
            <a:off x="7109689" y="5795937"/>
            <a:ext cx="500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Bán dẫn (transitor).</a:t>
            </a:r>
          </a:p>
        </p:txBody>
      </p:sp>
    </p:spTree>
    <p:extLst>
      <p:ext uri="{BB962C8B-B14F-4D97-AF65-F5344CB8AC3E}">
        <p14:creationId xmlns:p14="http://schemas.microsoft.com/office/powerpoint/2010/main" val="84532744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9362D-2251-47B2-90F3-242A025DD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931" y="1828800"/>
            <a:ext cx="3351213" cy="1600200"/>
          </a:xfrm>
        </p:spPr>
        <p:txBody>
          <a:bodyPr/>
          <a:lstStyle/>
          <a:p>
            <a:r>
              <a:rPr lang="en-US" sz="3600"/>
              <a:t>How it work?</a:t>
            </a:r>
          </a:p>
        </p:txBody>
      </p:sp>
      <p:pic>
        <p:nvPicPr>
          <p:cNvPr id="4" name="Content Placeholder 3" descr="Đang tải SSD_tinhte 9.jpg…">
            <a:extLst>
              <a:ext uri="{FF2B5EF4-FFF2-40B4-BE49-F238E27FC236}">
                <a16:creationId xmlns:a16="http://schemas.microsoft.com/office/drawing/2014/main" id="{A6FBBA5C-49AF-4AB8-888D-6FE12AC1D5F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81675" y="2002603"/>
            <a:ext cx="5189538" cy="346239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018071F-7E4B-4172-B618-9D74CDD85E99}"/>
              </a:ext>
            </a:extLst>
          </p:cNvPr>
          <p:cNvSpPr/>
          <p:nvPr/>
        </p:nvSpPr>
        <p:spPr>
          <a:xfrm>
            <a:off x="7729898" y="4162137"/>
            <a:ext cx="1293091" cy="341745"/>
          </a:xfrm>
          <a:prstGeom prst="ellipse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3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97A1229-1D5F-4B94-B96E-CB930E0FA2E4}"/>
              </a:ext>
            </a:extLst>
          </p:cNvPr>
          <p:cNvSpPr txBox="1"/>
          <p:nvPr/>
        </p:nvSpPr>
        <p:spPr>
          <a:xfrm>
            <a:off x="1117600" y="729673"/>
            <a:ext cx="96335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NAND TLC slower than MLC and SLC  because of its storage of bits.</a:t>
            </a:r>
          </a:p>
        </p:txBody>
      </p:sp>
      <p:pic>
        <p:nvPicPr>
          <p:cNvPr id="6" name="Picture 4" descr="Káº¿t quáº£ hÃ¬nh áº£nh cho nand trong ssd">
            <a:extLst>
              <a:ext uri="{FF2B5EF4-FFF2-40B4-BE49-F238E27FC236}">
                <a16:creationId xmlns:a16="http://schemas.microsoft.com/office/drawing/2014/main" id="{7A99B4AA-6D80-40A5-9353-B177C99B9F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3815" y="2537404"/>
            <a:ext cx="6000750" cy="3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503629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6B6C5-185B-4039-BD1F-DA9D5109D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5599137" cy="3416300"/>
          </a:xfrm>
        </p:spPr>
        <p:txBody>
          <a:bodyPr/>
          <a:lstStyle/>
          <a:p>
            <a:r>
              <a:rPr lang="en-US" sz="2800"/>
              <a:t>The data bit density contained in the memory chip.</a:t>
            </a:r>
          </a:p>
          <a:p>
            <a:r>
              <a:rPr lang="en-US" sz="2800"/>
              <a:t>Latency</a:t>
            </a:r>
          </a:p>
          <a:p>
            <a:r>
              <a:rPr lang="en-US" sz="2800"/>
              <a:t>Durability are based on the erase cycle (P / E cycle). 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35DEBFE-8F05-41C4-87A3-580874CFB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700" y="973138"/>
            <a:ext cx="8761413" cy="708025"/>
          </a:xfrm>
        </p:spPr>
        <p:txBody>
          <a:bodyPr/>
          <a:lstStyle/>
          <a:p>
            <a:r>
              <a:rPr lang="en-US"/>
              <a:t>3 differences among SLC, MLC, TLC:</a:t>
            </a:r>
          </a:p>
        </p:txBody>
      </p:sp>
      <p:pic>
        <p:nvPicPr>
          <p:cNvPr id="5122" name="Picture 2" descr="Káº¿t quáº£ hÃ¬nh áº£nh cho write and erase">
            <a:extLst>
              <a:ext uri="{FF2B5EF4-FFF2-40B4-BE49-F238E27FC236}">
                <a16:creationId xmlns:a16="http://schemas.microsoft.com/office/drawing/2014/main" id="{8C119E92-F474-42AA-8E0B-99ECA5DD28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47"/>
          <a:stretch/>
        </p:blipFill>
        <p:spPr bwMode="auto">
          <a:xfrm>
            <a:off x="6842126" y="2680278"/>
            <a:ext cx="4676046" cy="3262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Káº¿t quáº£ hÃ¬nh áº£nh cho data bit">
            <a:extLst>
              <a:ext uri="{FF2B5EF4-FFF2-40B4-BE49-F238E27FC236}">
                <a16:creationId xmlns:a16="http://schemas.microsoft.com/office/drawing/2014/main" id="{C4444119-BE76-487D-BB2B-2470553890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28"/>
          <a:stretch/>
        </p:blipFill>
        <p:spPr bwMode="auto">
          <a:xfrm>
            <a:off x="6754091" y="2835564"/>
            <a:ext cx="4769860" cy="3184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52001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A81C52-4B8E-412E-A047-DF5EEBE90C01}"/>
              </a:ext>
            </a:extLst>
          </p:cNvPr>
          <p:cNvSpPr/>
          <p:nvPr/>
        </p:nvSpPr>
        <p:spPr>
          <a:xfrm rot="1308525">
            <a:off x="7950336" y="-506746"/>
            <a:ext cx="3445163" cy="61745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11507E-9E5A-498A-ACFE-A7F6594DA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COMPARE: SLC-MLC-TLC.</a:t>
            </a:r>
          </a:p>
        </p:txBody>
      </p:sp>
      <p:pic>
        <p:nvPicPr>
          <p:cNvPr id="4" name="Content Placeholder 3" descr="Đang tải SSD_tinhte 5.jpg…">
            <a:extLst>
              <a:ext uri="{FF2B5EF4-FFF2-40B4-BE49-F238E27FC236}">
                <a16:creationId xmlns:a16="http://schemas.microsoft.com/office/drawing/2014/main" id="{97CD87D1-B33A-4874-B18C-B0DDA002416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456" y="2307935"/>
            <a:ext cx="7763670" cy="37788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Arrow: Down 2">
            <a:extLst>
              <a:ext uri="{FF2B5EF4-FFF2-40B4-BE49-F238E27FC236}">
                <a16:creationId xmlns:a16="http://schemas.microsoft.com/office/drawing/2014/main" id="{B81DF8F7-DFC4-40E0-B24A-9744810F0B2F}"/>
              </a:ext>
            </a:extLst>
          </p:cNvPr>
          <p:cNvSpPr/>
          <p:nvPr/>
        </p:nvSpPr>
        <p:spPr>
          <a:xfrm rot="8421134">
            <a:off x="4831774" y="3053385"/>
            <a:ext cx="290945" cy="5518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93992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69 0.00254 L 0.05716 0.00254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716 0.00254 L 0.13646 0.0039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58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DD89F-CD36-4F97-86D9-8559581FB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3 Things to make sure for NAND MLC and TLC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93FE1-C40C-439F-BAF1-771CD2794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170" y="2560395"/>
            <a:ext cx="8825659" cy="2639677"/>
          </a:xfrm>
        </p:spPr>
        <p:txBody>
          <a:bodyPr>
            <a:normAutofit/>
          </a:bodyPr>
          <a:lstStyle/>
          <a:p>
            <a:r>
              <a:rPr lang="en-US" sz="2400"/>
              <a:t>Electrons load correctly.</a:t>
            </a:r>
          </a:p>
          <a:p>
            <a:endParaRPr lang="en-US" sz="2400"/>
          </a:p>
          <a:p>
            <a:r>
              <a:rPr lang="en-US" sz="2400"/>
              <a:t>Accuracy.</a:t>
            </a:r>
          </a:p>
          <a:p>
            <a:endParaRPr lang="en-US" sz="2400"/>
          </a:p>
          <a:p>
            <a:r>
              <a:rPr lang="en-US" sz="2400"/>
              <a:t>Load status stability.</a:t>
            </a:r>
          </a:p>
        </p:txBody>
      </p:sp>
      <p:pic>
        <p:nvPicPr>
          <p:cNvPr id="3074" name="Picture 2" descr="Káº¿t quáº£ hÃ¬nh áº£nh cho accuracy">
            <a:extLst>
              <a:ext uri="{FF2B5EF4-FFF2-40B4-BE49-F238E27FC236}">
                <a16:creationId xmlns:a16="http://schemas.microsoft.com/office/drawing/2014/main" id="{7275C984-370B-4CBE-91B6-344CB05AD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829" y="2455332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Ã¬nh áº£nh cÃ³ liÃªn quan">
            <a:extLst>
              <a:ext uri="{FF2B5EF4-FFF2-40B4-BE49-F238E27FC236}">
                <a16:creationId xmlns:a16="http://schemas.microsoft.com/office/drawing/2014/main" id="{B0D9BE80-E5AF-46C5-AEA9-407263930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812" y="2676001"/>
            <a:ext cx="4629548" cy="3313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Káº¿t quáº£ hÃ¬nh áº£nh cho electron">
            <a:extLst>
              <a:ext uri="{FF2B5EF4-FFF2-40B4-BE49-F238E27FC236}">
                <a16:creationId xmlns:a16="http://schemas.microsoft.com/office/drawing/2014/main" id="{4EF414A1-3991-4C1B-83A5-C091BDF5A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297" y="2398159"/>
            <a:ext cx="360123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500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4C973-EF5C-40D8-A9A3-E83D4860D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081" y="911708"/>
            <a:ext cx="8761413" cy="706964"/>
          </a:xfrm>
        </p:spPr>
        <p:txBody>
          <a:bodyPr/>
          <a:lstStyle/>
          <a:p>
            <a:r>
              <a:rPr lang="en-US"/>
              <a:t>SSD ISN’T PERFECT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2ECEF-782C-40D8-AA3B-4C6551DE4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7708" y="2368742"/>
            <a:ext cx="6087329" cy="3442853"/>
          </a:xfrm>
        </p:spPr>
        <p:txBody>
          <a:bodyPr>
            <a:normAutofit/>
          </a:bodyPr>
          <a:lstStyle/>
          <a:p>
            <a:endParaRPr lang="en-US" sz="2800"/>
          </a:p>
          <a:p>
            <a:pPr marL="0" indent="0">
              <a:buNone/>
            </a:pPr>
            <a:endParaRPr lang="en-US" sz="2800"/>
          </a:p>
          <a:p>
            <a:r>
              <a:rPr lang="en-US" sz="2800"/>
              <a:t>Evaporation of data.</a:t>
            </a:r>
          </a:p>
          <a:p>
            <a:pPr marL="0" indent="0">
              <a:buNone/>
            </a:pPr>
            <a:endParaRPr lang="en-US" sz="2800"/>
          </a:p>
          <a:p>
            <a:r>
              <a:rPr lang="en-US" sz="2800"/>
              <a:t>Delete - not always safe.</a:t>
            </a: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8AEE2D2A-4123-4C04-A507-FCB00005F0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273" y="1944254"/>
            <a:ext cx="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711DC9EB-73D6-4877-B241-812BA7834C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273" y="1944254"/>
            <a:ext cx="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6" name="Picture 2" descr="HÃ¬nh áº£nh cÃ³ liÃªn quan">
            <a:extLst>
              <a:ext uri="{FF2B5EF4-FFF2-40B4-BE49-F238E27FC236}">
                <a16:creationId xmlns:a16="http://schemas.microsoft.com/office/drawing/2014/main" id="{45F3F0E6-82B9-4F59-BD21-3667E0DFC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455" y="2593687"/>
            <a:ext cx="5250874" cy="3620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Káº¿t quáº£ hÃ¬nh áº£nh cho alert">
            <a:extLst>
              <a:ext uri="{FF2B5EF4-FFF2-40B4-BE49-F238E27FC236}">
                <a16:creationId xmlns:a16="http://schemas.microsoft.com/office/drawing/2014/main" id="{04C3A4AF-F379-48EE-8BFB-E1AA2214C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28" y="273051"/>
            <a:ext cx="2320636" cy="232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Káº¿t quáº£ hÃ¬nh áº£nh cho delete">
            <a:extLst>
              <a:ext uri="{FF2B5EF4-FFF2-40B4-BE49-F238E27FC236}">
                <a16:creationId xmlns:a16="http://schemas.microsoft.com/office/drawing/2014/main" id="{7985924E-DDCE-4D3F-96B7-2AEF5110C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171" y="2913065"/>
            <a:ext cx="4949442" cy="3301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59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36124-78B0-49A7-8364-163EBD9E3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923" y="1039892"/>
            <a:ext cx="8761413" cy="706964"/>
          </a:xfrm>
        </p:spPr>
        <p:txBody>
          <a:bodyPr/>
          <a:lstStyle/>
          <a:p>
            <a:r>
              <a:rPr lang="en-US"/>
              <a:t>How to protect data on SSD without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5F4BA-F4B3-46D5-9CEF-9BF96D0A5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3436" y="2843644"/>
            <a:ext cx="6374173" cy="2579611"/>
          </a:xfrm>
        </p:spPr>
        <p:txBody>
          <a:bodyPr>
            <a:noAutofit/>
          </a:bodyPr>
          <a:lstStyle/>
          <a:p>
            <a:r>
              <a:rPr lang="en-US" sz="2800"/>
              <a:t>Destroying SSDs by physical means.</a:t>
            </a:r>
          </a:p>
          <a:p>
            <a:r>
              <a:rPr lang="en-US" sz="2800"/>
              <a:t>No Self-Encrypting Drive (SED).</a:t>
            </a:r>
          </a:p>
          <a:p>
            <a:r>
              <a:rPr lang="en-US" sz="2800"/>
              <a:t>Override SSD with professional erase software.</a:t>
            </a:r>
          </a:p>
          <a:p>
            <a:r>
              <a:rPr lang="en-US" sz="2800"/>
              <a:t>Make the remaining data encrypted and inaccessible.</a:t>
            </a:r>
          </a:p>
          <a:p>
            <a:endParaRPr lang="en-US" sz="2800"/>
          </a:p>
          <a:p>
            <a:endParaRPr lang="en-US" sz="2800"/>
          </a:p>
        </p:txBody>
      </p:sp>
      <p:sp>
        <p:nvSpPr>
          <p:cNvPr id="8" name="AutoShape 8" descr="Káº¿t quáº£ hÃ¬nh áº£nh cho shield">
            <a:extLst>
              <a:ext uri="{FF2B5EF4-FFF2-40B4-BE49-F238E27FC236}">
                <a16:creationId xmlns:a16="http://schemas.microsoft.com/office/drawing/2014/main" id="{3944F345-258A-411C-964C-66A86151E54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4" name="Picture 10" descr="Káº¿t quáº£ hÃ¬nh áº£nh cho shield">
            <a:extLst>
              <a:ext uri="{FF2B5EF4-FFF2-40B4-BE49-F238E27FC236}">
                <a16:creationId xmlns:a16="http://schemas.microsoft.com/office/drawing/2014/main" id="{748E61B4-91BE-4F4F-8D13-8B46C001A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7328"/>
            <a:ext cx="1459923" cy="189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Káº¿t quáº£ hÃ¬nh áº£nh cho destroy laptop">
            <a:extLst>
              <a:ext uri="{FF2B5EF4-FFF2-40B4-BE49-F238E27FC236}">
                <a16:creationId xmlns:a16="http://schemas.microsoft.com/office/drawing/2014/main" id="{838282FF-8A6C-43FA-AF74-D6DAB4168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26" y="2928172"/>
            <a:ext cx="4231511" cy="312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Káº¿t quáº£ hÃ¬nh áº£nh cho erase">
            <a:extLst>
              <a:ext uri="{FF2B5EF4-FFF2-40B4-BE49-F238E27FC236}">
                <a16:creationId xmlns:a16="http://schemas.microsoft.com/office/drawing/2014/main" id="{BB0117A9-4AA2-4CA6-B9A1-86BD281B9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967" y="2555681"/>
            <a:ext cx="4448047" cy="3870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Káº¿t quáº£ hÃ¬nh áº£nh cho mÃ£ hÃ³a">
            <a:extLst>
              <a:ext uri="{FF2B5EF4-FFF2-40B4-BE49-F238E27FC236}">
                <a16:creationId xmlns:a16="http://schemas.microsoft.com/office/drawing/2014/main" id="{37745684-E26E-4137-A6C3-F63DE8926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69" y="2748268"/>
            <a:ext cx="4904509" cy="367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Káº¿t quáº£ hÃ¬nh áº£nh cho no access">
            <a:extLst>
              <a:ext uri="{FF2B5EF4-FFF2-40B4-BE49-F238E27FC236}">
                <a16:creationId xmlns:a16="http://schemas.microsoft.com/office/drawing/2014/main" id="{71B9F206-04C6-4F8A-A23D-A73B165BC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796" y="2275609"/>
            <a:ext cx="5760031" cy="316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709645"/>
      </p:ext>
    </p:extLst>
  </p:cSld>
  <p:clrMapOvr>
    <a:masterClrMapping/>
  </p:clrMapOvr>
  <p:transition spd="slow"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45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1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1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227</TotalTime>
  <Words>133</Words>
  <Application>Microsoft Office PowerPoint</Application>
  <PresentationFormat>Widescreen</PresentationFormat>
  <Paragraphs>28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CHIP CONTROLLER:</vt:lpstr>
      <vt:lpstr>How it work?</vt:lpstr>
      <vt:lpstr>PowerPoint Presentation</vt:lpstr>
      <vt:lpstr>3 differences among SLC, MLC, TLC:</vt:lpstr>
      <vt:lpstr>COMPARE: SLC-MLC-TLC.</vt:lpstr>
      <vt:lpstr>3 Things to make sure for NAND MLC and TLC</vt:lpstr>
      <vt:lpstr>SSD ISN’T PERFECT</vt:lpstr>
      <vt:lpstr>How to protect data on SSD without risk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 phan</dc:creator>
  <cp:lastModifiedBy>son phan</cp:lastModifiedBy>
  <cp:revision>24</cp:revision>
  <dcterms:created xsi:type="dcterms:W3CDTF">2019-03-05T02:21:36Z</dcterms:created>
  <dcterms:modified xsi:type="dcterms:W3CDTF">2019-03-05T08:12:09Z</dcterms:modified>
</cp:coreProperties>
</file>

<file path=docProps/thumbnail.jpeg>
</file>